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3" r:id="rId1"/>
  </p:sldMasterIdLst>
  <p:notesMasterIdLst>
    <p:notesMasterId r:id="rId20"/>
  </p:notesMasterIdLst>
  <p:handoutMasterIdLst>
    <p:handoutMasterId r:id="rId21"/>
  </p:handoutMasterIdLst>
  <p:sldIdLst>
    <p:sldId id="256" r:id="rId2"/>
    <p:sldId id="259" r:id="rId3"/>
    <p:sldId id="260" r:id="rId4"/>
    <p:sldId id="261" r:id="rId5"/>
    <p:sldId id="262" r:id="rId6"/>
    <p:sldId id="271" r:id="rId7"/>
    <p:sldId id="270" r:id="rId8"/>
    <p:sldId id="263" r:id="rId9"/>
    <p:sldId id="264" r:id="rId10"/>
    <p:sldId id="265" r:id="rId11"/>
    <p:sldId id="268" r:id="rId12"/>
    <p:sldId id="267" r:id="rId13"/>
    <p:sldId id="280" r:id="rId14"/>
    <p:sldId id="278" r:id="rId15"/>
    <p:sldId id="279" r:id="rId16"/>
    <p:sldId id="281" r:id="rId17"/>
    <p:sldId id="269" r:id="rId18"/>
    <p:sldId id="32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65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4C6D5-7158-4A42-A60C-ACCE1B4746C8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E4D21C-B81D-4A6A-9B87-89A1163A9D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35735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6CB48A-6025-40E3-8C78-89C5CC13B6A3}" type="datetimeFigureOut">
              <a:rPr lang="en-US" smtClean="0"/>
              <a:t>4/4/2020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1ACD3C-2C6E-4563-93C2-F51603E75A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0347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1ACD3C-2C6E-4563-93C2-F51603E75A7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94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0C028-E6DA-4E7E-AAFD-D9BA51D19286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4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B48472-CF7D-483C-910C-E3D8066DBD01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291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F8E4-6730-412B-92D1-5FD6F0A0AAB2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2004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B3F073-2C42-4FC7-9A43-DCFE378B0BE5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9314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721AF-7FB4-4EC7-B97C-25CF0444B187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7105333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29E59-DE94-4E04-8D0B-A5B82DBC3F18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0800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FDD08-7D04-4D88-9FB6-DF24FD3DEF54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375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A406D-DB10-4852-BBC4-EEE78CD97B6D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947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6BA5CE-2F68-4BAB-995A-CE748EB02A1E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6808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C0E1E2-BA46-475E-A9D4-D9054540D04F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940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BCD802-ADAE-4D59-95ED-9E32D92DE3D2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633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7CDDFE-D799-4C4F-A248-ADC5F5B559AE}" type="datetime1">
              <a:rPr lang="en-US" smtClean="0"/>
              <a:t>4/4/2020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342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AAC96-B230-4654-9309-BE3614FE4ABF}" type="datetime1">
              <a:rPr lang="en-US" smtClean="0"/>
              <a:t>4/4/2020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26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EB4DD-84CE-41F3-BE39-B72DDE642295}" type="datetime1">
              <a:rPr lang="en-US" smtClean="0"/>
              <a:t>4/4/2020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63296-E44A-4CD5-B344-8E2826A7B25B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31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F4BAA-C9EE-48BA-9E15-45DD3E55F333}" type="datetime1">
              <a:rPr lang="en-US" smtClean="0"/>
              <a:t>4/4/2020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25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4DEE5-86C4-4F9A-B218-A6A122C46C6A}" type="datetime1">
              <a:rPr lang="en-US" smtClean="0"/>
              <a:t>4/4/2020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EB0BC4B-659A-4F0D-8F0C-C97E86A80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22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wma"/><Relationship Id="rId13" Type="http://schemas.microsoft.com/office/2007/relationships/media" Target="../media/media7.wma"/><Relationship Id="rId18" Type="http://schemas.openxmlformats.org/officeDocument/2006/relationships/notesSlide" Target="../notesSlides/notesSlide1.xml"/><Relationship Id="rId3" Type="http://schemas.microsoft.com/office/2007/relationships/media" Target="../media/media2.wma"/><Relationship Id="rId7" Type="http://schemas.microsoft.com/office/2007/relationships/media" Target="../media/media4.wma"/><Relationship Id="rId12" Type="http://schemas.openxmlformats.org/officeDocument/2006/relationships/audio" Target="../media/media6.wma"/><Relationship Id="rId17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6" Type="http://schemas.openxmlformats.org/officeDocument/2006/relationships/audio" Target="../media/media8.wma"/><Relationship Id="rId1" Type="http://schemas.microsoft.com/office/2007/relationships/media" Target="../media/media1.wma"/><Relationship Id="rId6" Type="http://schemas.openxmlformats.org/officeDocument/2006/relationships/audio" Target="../media/media3.wma"/><Relationship Id="rId11" Type="http://schemas.microsoft.com/office/2007/relationships/media" Target="../media/media6.wma"/><Relationship Id="rId5" Type="http://schemas.microsoft.com/office/2007/relationships/media" Target="../media/media3.wma"/><Relationship Id="rId15" Type="http://schemas.microsoft.com/office/2007/relationships/media" Target="../media/media8.wma"/><Relationship Id="rId10" Type="http://schemas.openxmlformats.org/officeDocument/2006/relationships/audio" Target="../media/media5.wma"/><Relationship Id="rId19" Type="http://schemas.openxmlformats.org/officeDocument/2006/relationships/image" Target="../media/image1.png"/><Relationship Id="rId4" Type="http://schemas.openxmlformats.org/officeDocument/2006/relationships/audio" Target="../media/media2.wma"/><Relationship Id="rId9" Type="http://schemas.microsoft.com/office/2007/relationships/media" Target="../media/media5.wma"/><Relationship Id="rId14" Type="http://schemas.openxmlformats.org/officeDocument/2006/relationships/audio" Target="../media/media7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8.wma"/><Relationship Id="rId1" Type="http://schemas.microsoft.com/office/2007/relationships/media" Target="../media/media18.wma"/><Relationship Id="rId6" Type="http://schemas.openxmlformats.org/officeDocument/2006/relationships/image" Target="../media/image3.emf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emf"/><Relationship Id="rId2" Type="http://schemas.openxmlformats.org/officeDocument/2006/relationships/audio" Target="../media/media19.wma"/><Relationship Id="rId1" Type="http://schemas.microsoft.com/office/2007/relationships/media" Target="../media/media19.wma"/><Relationship Id="rId6" Type="http://schemas.openxmlformats.org/officeDocument/2006/relationships/image" Target="../media/image3.emf"/><Relationship Id="rId5" Type="http://schemas.openxmlformats.org/officeDocument/2006/relationships/image" Target="../media/image28.emf"/><Relationship Id="rId10" Type="http://schemas.openxmlformats.org/officeDocument/2006/relationships/image" Target="../media/image1.png"/><Relationship Id="rId4" Type="http://schemas.openxmlformats.org/officeDocument/2006/relationships/image" Target="../media/image27.emf"/><Relationship Id="rId9" Type="http://schemas.openxmlformats.org/officeDocument/2006/relationships/image" Target="../media/image3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0.wma"/><Relationship Id="rId1" Type="http://schemas.microsoft.com/office/2007/relationships/media" Target="../media/media20.wma"/><Relationship Id="rId6" Type="http://schemas.openxmlformats.org/officeDocument/2006/relationships/image" Target="../media/image3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emf"/><Relationship Id="rId2" Type="http://schemas.openxmlformats.org/officeDocument/2006/relationships/audio" Target="../media/media21.wma"/><Relationship Id="rId1" Type="http://schemas.microsoft.com/office/2007/relationships/media" Target="../media/media21.wma"/><Relationship Id="rId6" Type="http://schemas.openxmlformats.org/officeDocument/2006/relationships/image" Target="../media/image35.emf"/><Relationship Id="rId5" Type="http://schemas.openxmlformats.org/officeDocument/2006/relationships/image" Target="../media/image3.emf"/><Relationship Id="rId4" Type="http://schemas.openxmlformats.org/officeDocument/2006/relationships/image" Target="../media/image34.emf"/><Relationship Id="rId9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emf"/><Relationship Id="rId2" Type="http://schemas.openxmlformats.org/officeDocument/2006/relationships/audio" Target="../media/media22.wma"/><Relationship Id="rId1" Type="http://schemas.microsoft.com/office/2007/relationships/media" Target="../media/media22.wma"/><Relationship Id="rId6" Type="http://schemas.openxmlformats.org/officeDocument/2006/relationships/image" Target="../media/image34.emf"/><Relationship Id="rId11" Type="http://schemas.openxmlformats.org/officeDocument/2006/relationships/image" Target="../media/image1.png"/><Relationship Id="rId5" Type="http://schemas.openxmlformats.org/officeDocument/2006/relationships/image" Target="../media/image3.emf"/><Relationship Id="rId10" Type="http://schemas.openxmlformats.org/officeDocument/2006/relationships/image" Target="../media/image42.emf"/><Relationship Id="rId4" Type="http://schemas.openxmlformats.org/officeDocument/2006/relationships/image" Target="../media/image38.emf"/><Relationship Id="rId9" Type="http://schemas.openxmlformats.org/officeDocument/2006/relationships/image" Target="../media/image4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emf"/><Relationship Id="rId2" Type="http://schemas.openxmlformats.org/officeDocument/2006/relationships/audio" Target="../media/media23.wma"/><Relationship Id="rId1" Type="http://schemas.microsoft.com/office/2007/relationships/media" Target="../media/media23.wma"/><Relationship Id="rId6" Type="http://schemas.openxmlformats.org/officeDocument/2006/relationships/image" Target="../media/image34.emf"/><Relationship Id="rId5" Type="http://schemas.openxmlformats.org/officeDocument/2006/relationships/image" Target="../media/image3.emf"/><Relationship Id="rId4" Type="http://schemas.openxmlformats.org/officeDocument/2006/relationships/image" Target="../media/image43.emf"/><Relationship Id="rId9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emf"/><Relationship Id="rId2" Type="http://schemas.openxmlformats.org/officeDocument/2006/relationships/audio" Target="../media/media24.wma"/><Relationship Id="rId1" Type="http://schemas.microsoft.com/office/2007/relationships/media" Target="../media/media24.wma"/><Relationship Id="rId6" Type="http://schemas.openxmlformats.org/officeDocument/2006/relationships/image" Target="../media/image46.emf"/><Relationship Id="rId5" Type="http://schemas.openxmlformats.org/officeDocument/2006/relationships/image" Target="../media/image34.emf"/><Relationship Id="rId10" Type="http://schemas.openxmlformats.org/officeDocument/2006/relationships/image" Target="../media/image1.png"/><Relationship Id="rId4" Type="http://schemas.openxmlformats.org/officeDocument/2006/relationships/image" Target="../media/image3.emf"/><Relationship Id="rId9" Type="http://schemas.openxmlformats.org/officeDocument/2006/relationships/image" Target="../media/image4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5.wma"/><Relationship Id="rId1" Type="http://schemas.microsoft.com/office/2007/relationships/media" Target="../media/media25.wma"/><Relationship Id="rId6" Type="http://schemas.openxmlformats.org/officeDocument/2006/relationships/image" Target="../media/image3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6" Type="http://schemas.openxmlformats.org/officeDocument/2006/relationships/image" Target="../media/image3.emf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microsoft.com/office/2007/relationships/media" Target="../media/media12.wma"/><Relationship Id="rId7" Type="http://schemas.openxmlformats.org/officeDocument/2006/relationships/image" Target="../media/image10.emf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6" Type="http://schemas.openxmlformats.org/officeDocument/2006/relationships/image" Target="../media/image9.em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.png"/><Relationship Id="rId4" Type="http://schemas.openxmlformats.org/officeDocument/2006/relationships/audio" Target="../media/media12.wma"/><Relationship Id="rId9" Type="http://schemas.openxmlformats.org/officeDocument/2006/relationships/image" Target="../media/image11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6" Type="http://schemas.openxmlformats.org/officeDocument/2006/relationships/image" Target="../media/image13.emf"/><Relationship Id="rId5" Type="http://schemas.openxmlformats.org/officeDocument/2006/relationships/image" Target="../media/image3.emf"/><Relationship Id="rId4" Type="http://schemas.openxmlformats.org/officeDocument/2006/relationships/image" Target="../media/image12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emf"/><Relationship Id="rId2" Type="http://schemas.openxmlformats.org/officeDocument/2006/relationships/audio" Target="../media/media14.wma"/><Relationship Id="rId1" Type="http://schemas.microsoft.com/office/2007/relationships/media" Target="../media/media14.wma"/><Relationship Id="rId6" Type="http://schemas.openxmlformats.org/officeDocument/2006/relationships/image" Target="../media/image9.emf"/><Relationship Id="rId5" Type="http://schemas.openxmlformats.org/officeDocument/2006/relationships/image" Target="../media/image3.emf"/><Relationship Id="rId4" Type="http://schemas.openxmlformats.org/officeDocument/2006/relationships/image" Target="../media/image14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emf"/><Relationship Id="rId2" Type="http://schemas.openxmlformats.org/officeDocument/2006/relationships/audio" Target="../media/media15.wma"/><Relationship Id="rId1" Type="http://schemas.microsoft.com/office/2007/relationships/media" Target="../media/media15.wma"/><Relationship Id="rId6" Type="http://schemas.openxmlformats.org/officeDocument/2006/relationships/image" Target="../media/image17.emf"/><Relationship Id="rId5" Type="http://schemas.openxmlformats.org/officeDocument/2006/relationships/image" Target="../media/image16.emf"/><Relationship Id="rId4" Type="http://schemas.openxmlformats.org/officeDocument/2006/relationships/image" Target="../media/image3.emf"/><Relationship Id="rId9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6.wma"/><Relationship Id="rId1" Type="http://schemas.microsoft.com/office/2007/relationships/media" Target="../media/media16.wma"/><Relationship Id="rId6" Type="http://schemas.openxmlformats.org/officeDocument/2006/relationships/image" Target="../media/image20.emf"/><Relationship Id="rId5" Type="http://schemas.openxmlformats.org/officeDocument/2006/relationships/image" Target="../media/image3.emf"/><Relationship Id="rId4" Type="http://schemas.openxmlformats.org/officeDocument/2006/relationships/image" Target="../media/image19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emf"/><Relationship Id="rId2" Type="http://schemas.openxmlformats.org/officeDocument/2006/relationships/audio" Target="../media/media17.wma"/><Relationship Id="rId1" Type="http://schemas.microsoft.com/office/2007/relationships/media" Target="../media/media17.wma"/><Relationship Id="rId6" Type="http://schemas.openxmlformats.org/officeDocument/2006/relationships/image" Target="../media/image22.emf"/><Relationship Id="rId5" Type="http://schemas.openxmlformats.org/officeDocument/2006/relationships/image" Target="../media/image3.emf"/><Relationship Id="rId4" Type="http://schemas.openxmlformats.org/officeDocument/2006/relationships/image" Target="../media/image21.emf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0300" y="0"/>
            <a:ext cx="8267700" cy="995363"/>
          </a:xfrm>
        </p:spPr>
        <p:txBody>
          <a:bodyPr/>
          <a:lstStyle/>
          <a:p>
            <a:r>
              <a:rPr lang="fa-IR" dirty="0" smtClean="0"/>
              <a:t>        به خداوند جان وخرد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171700"/>
            <a:ext cx="11132820" cy="3931920"/>
          </a:xfrm>
        </p:spPr>
        <p:txBody>
          <a:bodyPr>
            <a:normAutofit/>
          </a:bodyPr>
          <a:lstStyle/>
          <a:p>
            <a:r>
              <a:rPr lang="fa-IR" sz="4000" dirty="0" smtClean="0"/>
              <a:t>                    درس ماشین مخصوص</a:t>
            </a:r>
          </a:p>
          <a:p>
            <a:r>
              <a:rPr lang="fa-IR" sz="4800" dirty="0" smtClean="0"/>
              <a:t>آموزشکده فنی امام جعفر صادق(ع) استانه      اشرفیه</a:t>
            </a:r>
          </a:p>
          <a:p>
            <a:r>
              <a:rPr lang="fa-IR" sz="4800" dirty="0" smtClean="0"/>
              <a:t>       مدرس: بهزاد قربانزاد گوهری</a:t>
            </a:r>
          </a:p>
          <a:p>
            <a:r>
              <a:rPr lang="fa-IR" sz="2800" dirty="0" smtClean="0"/>
              <a:t>                  فایل صوتی جلسه اول</a:t>
            </a:r>
            <a:endParaRPr lang="fa-IR" sz="2800" dirty="0"/>
          </a:p>
          <a:p>
            <a:endParaRPr lang="fa-IR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</a:t>
            </a:fld>
            <a:endParaRPr lang="en-US"/>
          </a:p>
        </p:txBody>
      </p:sp>
      <p:pic>
        <p:nvPicPr>
          <p:cNvPr id="5" name="1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6" name="1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36392"/>
            <a:ext cx="609600" cy="609600"/>
          </a:xfrm>
          <a:prstGeom prst="rect">
            <a:avLst/>
          </a:prstGeom>
        </p:spPr>
      </p:pic>
      <p:pic>
        <p:nvPicPr>
          <p:cNvPr id="7" name="2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2Recorded Sound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9" name="2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3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2" name="34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43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30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53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0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55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75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5103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13508" y="865292"/>
            <a:ext cx="7535444" cy="7349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0759" y="2452484"/>
            <a:ext cx="10189961" cy="32396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10</a:t>
            </a:fld>
            <a:endParaRPr lang="en-US"/>
          </a:p>
        </p:txBody>
      </p:sp>
      <p:pic>
        <p:nvPicPr>
          <p:cNvPr id="3" name="40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9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2380" y="378490"/>
            <a:ext cx="1270214" cy="73400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77163" y="1426177"/>
            <a:ext cx="10784283" cy="5564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03520" y="2081893"/>
            <a:ext cx="4285645" cy="5868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475" y="2768032"/>
            <a:ext cx="6231980" cy="6838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162" y="3670872"/>
            <a:ext cx="7786614" cy="165550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11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10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77334" y="3141271"/>
            <a:ext cx="4193810" cy="4099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0" y="1026301"/>
            <a:ext cx="7626124" cy="30740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12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48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0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052" y="123614"/>
            <a:ext cx="5644260" cy="95080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3805151" y="2445649"/>
            <a:ext cx="3682538" cy="54888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46420" y="1321504"/>
            <a:ext cx="4691253" cy="8390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50871" y="3279596"/>
            <a:ext cx="3593404" cy="66414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13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24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44957" y="1474214"/>
            <a:ext cx="3803995" cy="926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21052" y="123614"/>
            <a:ext cx="5644260" cy="950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46953" y="2556888"/>
            <a:ext cx="2600784" cy="6745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46954" y="4195187"/>
            <a:ext cx="2414090" cy="5903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880" y="1680167"/>
            <a:ext cx="2505172" cy="23524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5880" y="4032585"/>
            <a:ext cx="2505172" cy="237394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14</a:t>
            </a:fld>
            <a:endParaRPr lang="en-US"/>
          </a:p>
        </p:txBody>
      </p:sp>
      <p:pic>
        <p:nvPicPr>
          <p:cNvPr id="3" name="43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8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012180" y="1180901"/>
            <a:ext cx="3512893" cy="8083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9040" y="123614"/>
            <a:ext cx="5016272" cy="8450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31249" y="2408131"/>
            <a:ext cx="4004561" cy="21638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9472" y="1487350"/>
            <a:ext cx="3996868" cy="484618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15</a:t>
            </a:fld>
            <a:endParaRPr lang="en-US"/>
          </a:p>
        </p:txBody>
      </p:sp>
      <p:pic>
        <p:nvPicPr>
          <p:cNvPr id="3" name="43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14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0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093" y="104104"/>
            <a:ext cx="5914433" cy="99631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5703" y="1238303"/>
            <a:ext cx="5719588" cy="4296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70248" y="2283051"/>
            <a:ext cx="3675709" cy="626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745" y="3054333"/>
            <a:ext cx="3737328" cy="8021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6778" y="4561922"/>
            <a:ext cx="3950631" cy="611545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16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11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936" y="580242"/>
            <a:ext cx="7876017" cy="88279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16396" y="2043282"/>
            <a:ext cx="9258689" cy="16143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sz="2800" dirty="0" smtClean="0"/>
              <a:t>*******</a:t>
            </a:r>
            <a:fld id="{6EB0BC4B-659A-4F0D-8F0C-C97E86A80D33}" type="slidenum">
              <a:rPr lang="en-US" smtClean="0"/>
              <a:t>17</a:t>
            </a:fld>
            <a:endParaRPr lang="en-US" dirty="0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0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5240" y="992189"/>
            <a:ext cx="1740079" cy="887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7433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2661" y="982980"/>
            <a:ext cx="3951139" cy="64460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7525" y="2020193"/>
            <a:ext cx="8001428" cy="11881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9060" y="3917040"/>
            <a:ext cx="5041215" cy="9628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3925" y="3600990"/>
            <a:ext cx="2395390" cy="119964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2</a:t>
            </a:fld>
            <a:endParaRPr lang="en-US"/>
          </a:p>
        </p:txBody>
      </p:sp>
      <p:pic>
        <p:nvPicPr>
          <p:cNvPr id="3" name="35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72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0650" y="937260"/>
            <a:ext cx="9570388" cy="9067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" y="2926080"/>
            <a:ext cx="12031691" cy="23317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3</a:t>
            </a:fld>
            <a:endParaRPr lang="en-US"/>
          </a:p>
        </p:txBody>
      </p:sp>
      <p:pic>
        <p:nvPicPr>
          <p:cNvPr id="3" name="36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85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5197" y="693420"/>
            <a:ext cx="3806709" cy="56388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63442" y="2001585"/>
            <a:ext cx="4277137" cy="3594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4982" y="2112489"/>
            <a:ext cx="4697638" cy="3483796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4</a:t>
            </a:fld>
            <a:endParaRPr lang="en-US"/>
          </a:p>
        </p:txBody>
      </p:sp>
      <p:pic>
        <p:nvPicPr>
          <p:cNvPr id="3" name="mashen makhsos1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85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003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34921" y="1257300"/>
            <a:ext cx="4062760" cy="3697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3420" y="1965960"/>
            <a:ext cx="5509260" cy="37425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5197" y="693420"/>
            <a:ext cx="3806709" cy="56388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5</a:t>
            </a:fld>
            <a:endParaRPr lang="en-US"/>
          </a:p>
        </p:txBody>
      </p:sp>
      <p:pic>
        <p:nvPicPr>
          <p:cNvPr id="3" name="37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9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0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405497" y="2164978"/>
            <a:ext cx="10431270" cy="79605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9001" y="693420"/>
            <a:ext cx="5642906" cy="835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2529" y="3497580"/>
            <a:ext cx="10402951" cy="14859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6</a:t>
            </a:fld>
            <a:endParaRPr lang="en-US"/>
          </a:p>
        </p:txBody>
      </p:sp>
      <p:pic>
        <p:nvPicPr>
          <p:cNvPr id="3" name="38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77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83071" y="2537460"/>
            <a:ext cx="10144505" cy="777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3026" y="3621079"/>
            <a:ext cx="4756930" cy="7147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9840" y="120559"/>
            <a:ext cx="5642906" cy="8358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7727" y="4742363"/>
            <a:ext cx="10672818" cy="695593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7</a:t>
            </a:fld>
            <a:endParaRPr lang="en-US"/>
          </a:p>
        </p:txBody>
      </p:sp>
      <p:pic>
        <p:nvPicPr>
          <p:cNvPr id="8" name="39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48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567" y="1040140"/>
            <a:ext cx="8785785" cy="26631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743" y="4274820"/>
            <a:ext cx="7911311" cy="118407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8</a:t>
            </a:fld>
            <a:endParaRPr lang="en-US"/>
          </a:p>
        </p:txBody>
      </p:sp>
      <p:pic>
        <p:nvPicPr>
          <p:cNvPr id="3" name="39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30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51660"/>
            <a:ext cx="8831411" cy="5060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8952" y="0"/>
            <a:ext cx="3043048" cy="76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52" y="3015121"/>
            <a:ext cx="1077067" cy="7053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28799" y="3022513"/>
            <a:ext cx="662941" cy="10513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252" y="4385349"/>
            <a:ext cx="6547990" cy="896094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0BC4B-659A-4F0D-8F0C-C97E86A80D33}" type="slidenum">
              <a:rPr lang="en-US" smtClean="0"/>
              <a:t>9</a:t>
            </a:fld>
            <a:endParaRPr lang="en-US"/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40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1733</TotalTime>
  <Words>48</Words>
  <Application>Microsoft Office PowerPoint</Application>
  <PresentationFormat>Widescreen</PresentationFormat>
  <Paragraphs>24</Paragraphs>
  <Slides>18</Slides>
  <Notes>1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Tahoma</vt:lpstr>
      <vt:lpstr>Trebuchet MS</vt:lpstr>
      <vt:lpstr>Wingdings 3</vt:lpstr>
      <vt:lpstr>Facet</vt:lpstr>
      <vt:lpstr>        به خداوند جان وخرد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به خداوند جان وخرد</dc:title>
  <dc:creator>Behzad PC</dc:creator>
  <cp:lastModifiedBy>Behzad PC</cp:lastModifiedBy>
  <cp:revision>123</cp:revision>
  <dcterms:created xsi:type="dcterms:W3CDTF">2018-09-29T09:59:13Z</dcterms:created>
  <dcterms:modified xsi:type="dcterms:W3CDTF">2020-04-04T16:54:58Z</dcterms:modified>
</cp:coreProperties>
</file>